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5B0C-B149-8923-C244-611B399FF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E0F8B-CD13-8E67-EE2B-52CB8510D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F310D-3AF2-D437-273C-481F3078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E466-15B6-EF44-807B-EC16F0888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A613-1AC0-996D-D42F-92DC9A65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400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3672-DF83-A635-79D6-949470A9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810A3-2FCA-5F47-168E-4BBD2A3B1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E9F27-67D9-AB53-44B8-AF08916F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EBEA-BF22-A16C-79BD-4033C7E5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F916F-961D-3282-FCA0-DC66C98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2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505B5-068F-9A59-9F0E-7DD636503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CE65B-B720-9803-14DF-441D3DB0A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4EEDB-34DF-1438-3A8C-58D10428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8BD06-C169-F33D-83EE-238E76BF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E8DD-DE64-9A67-E78C-DFD0846D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505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7DD4-F4D3-C97D-1E53-93F164E3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B207D-8042-0B30-F936-1B3462A5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E6ABA-1737-8313-6027-9CF507CF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E216D-CED5-5750-7BE1-4FC5EEA2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67506-B963-2157-889F-BAD92E31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9ACD7-3F28-A88F-A991-5A7FD1A8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CC03-B004-512F-A3DD-36DBDC02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26551-35CD-1C52-2E80-009E5F99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70983-C54E-4AA2-4CC4-C48943D6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65A0-E08E-0932-1F44-F8724DF9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82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2105-F5EE-C13C-9452-4B5D5840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9342-737C-4AFC-C254-2583C16D1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42DD-5D0C-3BB8-9865-CC521CEA3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AD15A-E031-2C15-5147-9FC01150E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CC93E-4766-0D91-ED29-D1400803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2C390-FD62-9D28-6502-1D6EFE58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6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0F5C-B2E4-0AE2-8CA6-9EC86F61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35D2D-99CE-F278-F5B7-CE3AA76B9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985B-CCBD-9D9F-53ED-2E6A3862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F6D86E-CE03-6CC2-A7D5-1D99263C1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9B0FD-24EB-EDC4-8CE4-4B24A582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5D862-08FC-6EEF-8AC9-1CAAF7B9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6B714-2B94-C044-4FAA-0FE2D13D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5D9EF-1829-0281-EE5B-A2D68DBA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083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4B25-7805-2495-EA83-5B2E1EA9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D1715-FEA1-5D2E-1FB3-74E0F4E9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16B55-1CF8-0CBE-E00D-6FBC72B5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187F9-508C-64CA-63DB-E7AD5AB4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27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AA858-AE89-C814-F973-A0A8C232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AF89C-3C08-13DC-9732-AE5AC0D3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E2D02-4608-7851-FC08-6C94BC0A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71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CA23-1474-DEE8-51A1-61E97AC0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78F3-738A-A54C-20B2-51E3A1093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72F61-15CE-EE1F-7173-68FF30608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388B6-94C5-9091-73E8-21A4B503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2D4DC-8914-BCF7-D77A-DB58BA94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C49BC-635C-8180-3847-1701845A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243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C398-5ABB-60D3-EBEB-6FA63E427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38A8C4-D3C6-1994-A3EF-5B648046B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E7EFF-E6D1-7A69-176E-CDB8368AB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F8F4-FFC5-F0B1-276D-FCB205B9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9D0A9-7B9A-23A3-F362-8F0D87D1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4F44B-5485-E5BE-AB66-8B69D863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31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153AA-0465-D642-D960-A7518952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44EB8-2ECD-25A3-B17C-54E0859E4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0C636-8CBD-C551-A84B-620975153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36C07-13D7-4AB7-A02F-772B946A063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1A185-28C8-40BD-624A-30B31B328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EEB2A-A3CF-2748-992C-310DF7CF0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0669C-93F7-4614-8065-59880CB5AF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52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8A2F-D777-A2A5-4786-7B4777203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C9671-C145-519C-C700-28A9455D5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858A6-AF16-3A60-65B9-6DA95618F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5" y="0"/>
            <a:ext cx="10417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58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E6E8F-5550-9A29-4727-D635C876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5330"/>
            <a:ext cx="10515600" cy="2731928"/>
          </a:xfrm>
        </p:spPr>
      </p:pic>
    </p:spTree>
    <p:extLst>
      <p:ext uri="{BB962C8B-B14F-4D97-AF65-F5344CB8AC3E}">
        <p14:creationId xmlns:p14="http://schemas.microsoft.com/office/powerpoint/2010/main" val="4248218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01D4F1-533A-14AF-A015-5360A151F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5630"/>
            <a:ext cx="10515600" cy="2620700"/>
          </a:xfrm>
        </p:spPr>
      </p:pic>
    </p:spTree>
    <p:extLst>
      <p:ext uri="{BB962C8B-B14F-4D97-AF65-F5344CB8AC3E}">
        <p14:creationId xmlns:p14="http://schemas.microsoft.com/office/powerpoint/2010/main" val="261666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AB91F-72EE-9D39-2FBC-CAA45A569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6078"/>
          </a:xfrm>
        </p:spPr>
      </p:pic>
    </p:spTree>
    <p:extLst>
      <p:ext uri="{BB962C8B-B14F-4D97-AF65-F5344CB8AC3E}">
        <p14:creationId xmlns:p14="http://schemas.microsoft.com/office/powerpoint/2010/main" val="8466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6FB9EA-85CB-B39C-3884-0B9BE0023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4" y="228600"/>
            <a:ext cx="10613570" cy="6400800"/>
          </a:xfrm>
        </p:spPr>
      </p:pic>
    </p:spTree>
    <p:extLst>
      <p:ext uri="{BB962C8B-B14F-4D97-AF65-F5344CB8AC3E}">
        <p14:creationId xmlns:p14="http://schemas.microsoft.com/office/powerpoint/2010/main" val="1941331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AA09-18D6-4556-B449-6B87A7DC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A37C2-FC23-33B5-F841-C51F4946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508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5D38-C9BF-6CF6-CAD8-69409055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EE21E-B486-2882-036D-450D5C6B4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886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D39D8-3A9B-2C8E-3ACD-96FC29D1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424D2-FCE6-9673-79C0-D1067B1F0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294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3B30D-8E9A-9D91-12A3-5B1C07E4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FB967-95B4-1F50-BB41-8DFEDD257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95223"/>
            <a:ext cx="12192000" cy="7780338"/>
          </a:xfrm>
        </p:spPr>
      </p:pic>
    </p:spTree>
    <p:extLst>
      <p:ext uri="{BB962C8B-B14F-4D97-AF65-F5344CB8AC3E}">
        <p14:creationId xmlns:p14="http://schemas.microsoft.com/office/powerpoint/2010/main" val="11391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</cp:revision>
  <dcterms:created xsi:type="dcterms:W3CDTF">2025-02-10T11:07:12Z</dcterms:created>
  <dcterms:modified xsi:type="dcterms:W3CDTF">2025-02-14T06:37:58Z</dcterms:modified>
</cp:coreProperties>
</file>